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FBCCB6C-3950-4B7C-8970-D2CB296486CF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4F9CCB-24A6-491B-86E8-CF8F881C07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класс. Аппликация «</a:t>
            </a:r>
            <a:r>
              <a:rPr lang="ru-RU" dirty="0" err="1" smtClean="0"/>
              <a:t>Басаган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Воспитатель детского сада </a:t>
            </a:r>
          </a:p>
          <a:p>
            <a:pPr algn="r"/>
            <a:r>
              <a:rPr lang="ru-RU" dirty="0" smtClean="0"/>
              <a:t>Попова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79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Басаган</a:t>
            </a:r>
            <a:r>
              <a:rPr lang="ru-RU" dirty="0" smtClean="0"/>
              <a:t>» –  в переводе с бурятского языка  означает - девочка.  В </a:t>
            </a:r>
            <a:r>
              <a:rPr lang="ru-RU" dirty="0"/>
              <a:t> </a:t>
            </a:r>
            <a:r>
              <a:rPr lang="ru-RU" dirty="0" smtClean="0"/>
              <a:t>буддийской культуре есть праздник, который  отмечают  три дня и три ночи – </a:t>
            </a:r>
            <a:r>
              <a:rPr lang="ru-RU" dirty="0" err="1" smtClean="0"/>
              <a:t>Сагаалган</a:t>
            </a:r>
            <a:r>
              <a:rPr lang="ru-RU" dirty="0" smtClean="0"/>
              <a:t>.  Это особенное событие, Новый год в Бурятии.  Среди часто используемых фигурирует и довольно красивый по звучанию вариант – праздник  Белого месяца.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49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преддверии  этого праздника   хочу продемонстрировать вам свою работу, которая ассоциируется у меня  с бурятскими мотивами.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56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Для нашей аппликации нам понадобится: основа из картона, кусок искусственного меха, цветной фетр, тесьма, горячий клей, петелька из капроновой ленты.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71" y="2200794"/>
            <a:ext cx="3271058" cy="2456411"/>
          </a:xfrm>
        </p:spPr>
      </p:pic>
    </p:spTree>
    <p:extLst>
      <p:ext uri="{BB962C8B-B14F-4D97-AF65-F5344CB8AC3E}">
        <p14:creationId xmlns:p14="http://schemas.microsoft.com/office/powerpoint/2010/main" val="102080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Готовим мелкие детали.</a:t>
            </a:r>
          </a:p>
          <a:p>
            <a:r>
              <a:rPr lang="ru-RU" dirty="0" smtClean="0"/>
              <a:t>Заранее приготовленные шаблоны переносим на фетр, вырезаем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695450" y="1676400"/>
            <a:ext cx="2628899" cy="3505200"/>
          </a:xfrm>
        </p:spPr>
      </p:pic>
    </p:spTree>
    <p:extLst>
      <p:ext uri="{BB962C8B-B14F-4D97-AF65-F5344CB8AC3E}">
        <p14:creationId xmlns:p14="http://schemas.microsoft.com/office/powerpoint/2010/main" val="395406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 помощью горячего клея  приступаем  к сборке нашей аппликации: приклеиваем волосы, глаза и рот, тесьму к рукавичкам.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695450" y="1676400"/>
            <a:ext cx="2628899" cy="3505200"/>
          </a:xfrm>
        </p:spPr>
      </p:pic>
    </p:spTree>
    <p:extLst>
      <p:ext uri="{BB962C8B-B14F-4D97-AF65-F5344CB8AC3E}">
        <p14:creationId xmlns:p14="http://schemas.microsoft.com/office/powerpoint/2010/main" val="89586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Располагаем все детали на куске меха, и закрепляем горячим клеем.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676400"/>
            <a:ext cx="2628899" cy="3505200"/>
          </a:xfrm>
        </p:spPr>
      </p:pic>
    </p:spTree>
    <p:extLst>
      <p:ext uri="{BB962C8B-B14F-4D97-AF65-F5344CB8AC3E}">
        <p14:creationId xmlns:p14="http://schemas.microsoft.com/office/powerpoint/2010/main" val="48628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Закрепляем петельку с картонной основой, и так же при помощи горячего клея соединяем её с  аппликацией.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676400"/>
            <a:ext cx="2628899" cy="3505200"/>
          </a:xfrm>
        </p:spPr>
      </p:pic>
    </p:spTree>
    <p:extLst>
      <p:ext uri="{BB962C8B-B14F-4D97-AF65-F5344CB8AC3E}">
        <p14:creationId xmlns:p14="http://schemas.microsoft.com/office/powerpoint/2010/main" val="26663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Наша девочка готова!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905692"/>
            <a:ext cx="2286000" cy="3046615"/>
          </a:xfrm>
        </p:spPr>
      </p:pic>
    </p:spTree>
    <p:extLst>
      <p:ext uri="{BB962C8B-B14F-4D97-AF65-F5344CB8AC3E}">
        <p14:creationId xmlns:p14="http://schemas.microsoft.com/office/powerpoint/2010/main" val="2515513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178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Мастер класс. Аппликация «Басаган»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«Басаган»</dc:title>
  <dc:creator>user</dc:creator>
  <cp:lastModifiedBy>user</cp:lastModifiedBy>
  <cp:revision>15</cp:revision>
  <dcterms:created xsi:type="dcterms:W3CDTF">2021-01-22T07:04:22Z</dcterms:created>
  <dcterms:modified xsi:type="dcterms:W3CDTF">2021-01-29T03:47:50Z</dcterms:modified>
</cp:coreProperties>
</file>